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9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jpeg>
</file>

<file path=ppt/media/image2.jpeg>
</file>

<file path=ppt/media/image20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C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EA00C-DD53-44C8-AC13-017DFB29E963}" type="datetimeFigureOut">
              <a:rPr lang="es-CL" smtClean="0"/>
              <a:t>21-01-2020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F2A25-B1D0-4F19-A04F-9D7E5AC2E0DF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7112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EA00C-DD53-44C8-AC13-017DFB29E963}" type="datetimeFigureOut">
              <a:rPr lang="es-CL" smtClean="0"/>
              <a:t>21-01-2020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F2A25-B1D0-4F19-A04F-9D7E5AC2E0DF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83491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EA00C-DD53-44C8-AC13-017DFB29E963}" type="datetimeFigureOut">
              <a:rPr lang="es-CL" smtClean="0"/>
              <a:t>21-01-2020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F2A25-B1D0-4F19-A04F-9D7E5AC2E0DF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11805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EA00C-DD53-44C8-AC13-017DFB29E963}" type="datetimeFigureOut">
              <a:rPr lang="es-CL" smtClean="0"/>
              <a:t>21-01-2020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F2A25-B1D0-4F19-A04F-9D7E5AC2E0DF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71399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EA00C-DD53-44C8-AC13-017DFB29E963}" type="datetimeFigureOut">
              <a:rPr lang="es-CL" smtClean="0"/>
              <a:t>21-01-2020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F2A25-B1D0-4F19-A04F-9D7E5AC2E0DF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44596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EA00C-DD53-44C8-AC13-017DFB29E963}" type="datetimeFigureOut">
              <a:rPr lang="es-CL" smtClean="0"/>
              <a:t>21-01-2020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F2A25-B1D0-4F19-A04F-9D7E5AC2E0DF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90496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EA00C-DD53-44C8-AC13-017DFB29E963}" type="datetimeFigureOut">
              <a:rPr lang="es-CL" smtClean="0"/>
              <a:t>21-01-2020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F2A25-B1D0-4F19-A04F-9D7E5AC2E0DF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95476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EA00C-DD53-44C8-AC13-017DFB29E963}" type="datetimeFigureOut">
              <a:rPr lang="es-CL" smtClean="0"/>
              <a:t>21-01-2020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F2A25-B1D0-4F19-A04F-9D7E5AC2E0DF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3976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EA00C-DD53-44C8-AC13-017DFB29E963}" type="datetimeFigureOut">
              <a:rPr lang="es-CL" smtClean="0"/>
              <a:t>21-01-2020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F2A25-B1D0-4F19-A04F-9D7E5AC2E0DF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42256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EA00C-DD53-44C8-AC13-017DFB29E963}" type="datetimeFigureOut">
              <a:rPr lang="es-CL" smtClean="0"/>
              <a:t>21-01-2020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F2A25-B1D0-4F19-A04F-9D7E5AC2E0DF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44446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EA00C-DD53-44C8-AC13-017DFB29E963}" type="datetimeFigureOut">
              <a:rPr lang="es-CL" smtClean="0"/>
              <a:t>21-01-2020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F2A25-B1D0-4F19-A04F-9D7E5AC2E0DF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05615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4EA00C-DD53-44C8-AC13-017DFB29E963}" type="datetimeFigureOut">
              <a:rPr lang="es-CL" smtClean="0"/>
              <a:t>21-01-2020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CF2A25-B1D0-4F19-A04F-9D7E5AC2E0DF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92410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1652" y="100714"/>
            <a:ext cx="5182010" cy="29148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87538" y="100714"/>
            <a:ext cx="5182012" cy="291488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9746" y="316194"/>
            <a:ext cx="325146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CL" dirty="0"/>
              <a:t>Original </a:t>
            </a:r>
            <a:r>
              <a:rPr lang="es-CL" dirty="0" err="1"/>
              <a:t>Drone</a:t>
            </a:r>
            <a:r>
              <a:rPr lang="es-CL" dirty="0"/>
              <a:t> </a:t>
            </a:r>
            <a:r>
              <a:rPr lang="es-CL" dirty="0" err="1"/>
              <a:t>image</a:t>
            </a:r>
            <a:r>
              <a:rPr lang="es-CL" dirty="0"/>
              <a:t>: San Isidro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984447" y="247828"/>
            <a:ext cx="148470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CL" dirty="0"/>
              <a:t>KD </a:t>
            </a:r>
            <a:r>
              <a:rPr lang="es-CL" dirty="0" err="1"/>
              <a:t>Algorithm</a:t>
            </a:r>
            <a:r>
              <a:rPr lang="es-CL" dirty="0"/>
              <a:t>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1652" y="3083607"/>
            <a:ext cx="5182011" cy="291488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59746" y="3204600"/>
            <a:ext cx="160422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CL" dirty="0" err="1"/>
              <a:t>Random</a:t>
            </a:r>
            <a:r>
              <a:rPr lang="es-CL" dirty="0"/>
              <a:t> </a:t>
            </a:r>
            <a:r>
              <a:rPr lang="es-CL" dirty="0" err="1"/>
              <a:t>Forest</a:t>
            </a:r>
            <a:endParaRPr lang="es-CL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20540" y="3083607"/>
            <a:ext cx="5149010" cy="289631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984447" y="3251803"/>
            <a:ext cx="67614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CL" dirty="0"/>
              <a:t>CART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944977" y="6051200"/>
            <a:ext cx="360931" cy="25961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14" name="TextBox 13"/>
          <p:cNvSpPr txBox="1"/>
          <p:nvPr/>
        </p:nvSpPr>
        <p:spPr>
          <a:xfrm>
            <a:off x="3305908" y="6001119"/>
            <a:ext cx="766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Kelp</a:t>
            </a:r>
            <a:endParaRPr lang="es-CL" sz="1400" dirty="0"/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9275885" y="773723"/>
            <a:ext cx="650630" cy="1143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9926515" y="589057"/>
            <a:ext cx="64376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CL" dirty="0" err="1"/>
              <a:t>Kelp</a:t>
            </a:r>
            <a:r>
              <a:rPr lang="es-CL" dirty="0"/>
              <a:t>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01652" y="6185343"/>
            <a:ext cx="2543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Symbology</a:t>
            </a:r>
            <a:r>
              <a:rPr lang="en-GB" dirty="0"/>
              <a:t> RF and CART: 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143662" y="6056073"/>
            <a:ext cx="360931" cy="25961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21" name="TextBox 20"/>
          <p:cNvSpPr txBox="1"/>
          <p:nvPr/>
        </p:nvSpPr>
        <p:spPr>
          <a:xfrm>
            <a:off x="4504593" y="5986890"/>
            <a:ext cx="766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Ocean</a:t>
            </a:r>
            <a:endParaRPr lang="es-CL" sz="1400" dirty="0"/>
          </a:p>
        </p:txBody>
      </p:sp>
      <p:sp>
        <p:nvSpPr>
          <p:cNvPr id="22" name="Rectangle 21"/>
          <p:cNvSpPr/>
          <p:nvPr/>
        </p:nvSpPr>
        <p:spPr>
          <a:xfrm>
            <a:off x="5417236" y="6051200"/>
            <a:ext cx="360931" cy="25961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23" name="TextBox 22"/>
          <p:cNvSpPr txBox="1"/>
          <p:nvPr/>
        </p:nvSpPr>
        <p:spPr>
          <a:xfrm>
            <a:off x="5765480" y="5996339"/>
            <a:ext cx="766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Coast</a:t>
            </a:r>
            <a:endParaRPr lang="es-CL" sz="1400" dirty="0"/>
          </a:p>
        </p:txBody>
      </p:sp>
      <p:sp>
        <p:nvSpPr>
          <p:cNvPr id="30" name="Rectangle 29"/>
          <p:cNvSpPr/>
          <p:nvPr/>
        </p:nvSpPr>
        <p:spPr>
          <a:xfrm>
            <a:off x="2944977" y="6438129"/>
            <a:ext cx="360931" cy="259611"/>
          </a:xfrm>
          <a:prstGeom prst="rect">
            <a:avLst/>
          </a:prstGeom>
          <a:solidFill>
            <a:srgbClr val="FFB9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31" name="TextBox 30"/>
          <p:cNvSpPr txBox="1"/>
          <p:nvPr/>
        </p:nvSpPr>
        <p:spPr>
          <a:xfrm>
            <a:off x="3305908" y="6388048"/>
            <a:ext cx="8377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Land</a:t>
            </a:r>
            <a:r>
              <a:rPr lang="es-CL" sz="1400" dirty="0"/>
              <a:t> </a:t>
            </a:r>
            <a:r>
              <a:rPr lang="es-CL" sz="1400" dirty="0" err="1"/>
              <a:t>veg</a:t>
            </a:r>
            <a:endParaRPr lang="es-CL" sz="1400" dirty="0"/>
          </a:p>
        </p:txBody>
      </p:sp>
      <p:sp>
        <p:nvSpPr>
          <p:cNvPr id="32" name="Rectangle 31"/>
          <p:cNvSpPr/>
          <p:nvPr/>
        </p:nvSpPr>
        <p:spPr>
          <a:xfrm>
            <a:off x="4143662" y="6443002"/>
            <a:ext cx="360931" cy="2596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33" name="TextBox 32"/>
          <p:cNvSpPr txBox="1"/>
          <p:nvPr/>
        </p:nvSpPr>
        <p:spPr>
          <a:xfrm>
            <a:off x="4504593" y="6373819"/>
            <a:ext cx="766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Foam</a:t>
            </a:r>
            <a:endParaRPr lang="es-CL" sz="1400" dirty="0"/>
          </a:p>
        </p:txBody>
      </p:sp>
      <p:sp>
        <p:nvSpPr>
          <p:cNvPr id="34" name="Rectangle 33"/>
          <p:cNvSpPr/>
          <p:nvPr/>
        </p:nvSpPr>
        <p:spPr>
          <a:xfrm>
            <a:off x="5417236" y="6438129"/>
            <a:ext cx="360931" cy="25961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35" name="TextBox 34"/>
          <p:cNvSpPr txBox="1"/>
          <p:nvPr/>
        </p:nvSpPr>
        <p:spPr>
          <a:xfrm>
            <a:off x="5743067" y="6280326"/>
            <a:ext cx="7666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Green </a:t>
            </a:r>
            <a:r>
              <a:rPr lang="es-CL" sz="1400" dirty="0" err="1"/>
              <a:t>Algae</a:t>
            </a:r>
            <a:endParaRPr lang="es-CL" sz="1400" dirty="0"/>
          </a:p>
        </p:txBody>
      </p:sp>
    </p:spTree>
    <p:extLst>
      <p:ext uri="{BB962C8B-B14F-4D97-AF65-F5344CB8AC3E}">
        <p14:creationId xmlns:p14="http://schemas.microsoft.com/office/powerpoint/2010/main" val="1704570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20540" y="3091591"/>
            <a:ext cx="5182011" cy="291488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1652" y="3091592"/>
            <a:ext cx="5141542" cy="289211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20540" y="99340"/>
            <a:ext cx="5182011" cy="291488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1652" y="99341"/>
            <a:ext cx="5182011" cy="291488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89252" y="538485"/>
            <a:ext cx="1685608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L" sz="1600" dirty="0"/>
              <a:t>Original </a:t>
            </a:r>
            <a:r>
              <a:rPr lang="es-CL" sz="1600" dirty="0" err="1"/>
              <a:t>Drone</a:t>
            </a:r>
            <a:r>
              <a:rPr lang="es-CL" sz="1600" dirty="0"/>
              <a:t> </a:t>
            </a:r>
            <a:r>
              <a:rPr lang="es-CL" sz="1600" dirty="0" err="1"/>
              <a:t>image</a:t>
            </a:r>
            <a:r>
              <a:rPr lang="es-CL" sz="1600" dirty="0"/>
              <a:t>: </a:t>
            </a:r>
            <a:r>
              <a:rPr lang="es-CL" sz="1600" dirty="0" err="1"/>
              <a:t>Yendegaia</a:t>
            </a:r>
            <a:endParaRPr lang="es-CL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5984447" y="247828"/>
            <a:ext cx="148470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CL" dirty="0"/>
              <a:t>KD </a:t>
            </a:r>
            <a:r>
              <a:rPr lang="es-CL" dirty="0" err="1"/>
              <a:t>Algorithm</a:t>
            </a:r>
            <a:r>
              <a:rPr lang="es-CL" dirty="0"/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9387" y="4156526"/>
            <a:ext cx="160422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CL" dirty="0" err="1"/>
              <a:t>Random</a:t>
            </a:r>
            <a:r>
              <a:rPr lang="es-CL" dirty="0"/>
              <a:t> </a:t>
            </a:r>
            <a:r>
              <a:rPr lang="es-CL" dirty="0" err="1"/>
              <a:t>Forest</a:t>
            </a:r>
            <a:endParaRPr lang="es-CL" dirty="0"/>
          </a:p>
        </p:txBody>
      </p:sp>
      <p:sp>
        <p:nvSpPr>
          <p:cNvPr id="12" name="TextBox 11"/>
          <p:cNvSpPr txBox="1"/>
          <p:nvPr/>
        </p:nvSpPr>
        <p:spPr>
          <a:xfrm>
            <a:off x="6092453" y="4179699"/>
            <a:ext cx="67614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CL" dirty="0"/>
              <a:t>CART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944977" y="6051200"/>
            <a:ext cx="360931" cy="25961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14" name="TextBox 13"/>
          <p:cNvSpPr txBox="1"/>
          <p:nvPr/>
        </p:nvSpPr>
        <p:spPr>
          <a:xfrm>
            <a:off x="3305908" y="6001119"/>
            <a:ext cx="766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Kelp</a:t>
            </a:r>
            <a:endParaRPr lang="es-CL" sz="1400" dirty="0"/>
          </a:p>
        </p:txBody>
      </p:sp>
      <p:cxnSp>
        <p:nvCxnSpPr>
          <p:cNvPr id="16" name="Straight Arrow Connector 15"/>
          <p:cNvCxnSpPr>
            <a:endCxn id="18" idx="1"/>
          </p:cNvCxnSpPr>
          <p:nvPr/>
        </p:nvCxnSpPr>
        <p:spPr>
          <a:xfrm flipV="1">
            <a:off x="8434699" y="1602425"/>
            <a:ext cx="1295263" cy="1152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9729962" y="1417759"/>
            <a:ext cx="64376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CL" dirty="0" err="1"/>
              <a:t>Kelp</a:t>
            </a:r>
            <a:r>
              <a:rPr lang="es-CL" dirty="0"/>
              <a:t>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01652" y="6185343"/>
            <a:ext cx="2543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Symbology</a:t>
            </a:r>
            <a:r>
              <a:rPr lang="en-GB" dirty="0"/>
              <a:t> RF and CART: 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143662" y="6056073"/>
            <a:ext cx="360931" cy="25961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21" name="TextBox 20"/>
          <p:cNvSpPr txBox="1"/>
          <p:nvPr/>
        </p:nvSpPr>
        <p:spPr>
          <a:xfrm>
            <a:off x="4504593" y="5986890"/>
            <a:ext cx="766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Ocean</a:t>
            </a:r>
            <a:endParaRPr lang="es-CL" sz="1400" dirty="0"/>
          </a:p>
        </p:txBody>
      </p:sp>
      <p:sp>
        <p:nvSpPr>
          <p:cNvPr id="22" name="Rectangle 21"/>
          <p:cNvSpPr/>
          <p:nvPr/>
        </p:nvSpPr>
        <p:spPr>
          <a:xfrm>
            <a:off x="5417236" y="6051200"/>
            <a:ext cx="360931" cy="25961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23" name="TextBox 22"/>
          <p:cNvSpPr txBox="1"/>
          <p:nvPr/>
        </p:nvSpPr>
        <p:spPr>
          <a:xfrm>
            <a:off x="5765480" y="5996339"/>
            <a:ext cx="766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Coast</a:t>
            </a:r>
            <a:endParaRPr lang="es-CL" sz="1400" dirty="0"/>
          </a:p>
        </p:txBody>
      </p:sp>
      <p:sp>
        <p:nvSpPr>
          <p:cNvPr id="30" name="Rectangle 29"/>
          <p:cNvSpPr/>
          <p:nvPr/>
        </p:nvSpPr>
        <p:spPr>
          <a:xfrm>
            <a:off x="2944977" y="6438129"/>
            <a:ext cx="360931" cy="259611"/>
          </a:xfrm>
          <a:prstGeom prst="rect">
            <a:avLst/>
          </a:prstGeom>
          <a:solidFill>
            <a:srgbClr val="FFB9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31" name="TextBox 30"/>
          <p:cNvSpPr txBox="1"/>
          <p:nvPr/>
        </p:nvSpPr>
        <p:spPr>
          <a:xfrm>
            <a:off x="3305908" y="6388048"/>
            <a:ext cx="8377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Land</a:t>
            </a:r>
            <a:r>
              <a:rPr lang="es-CL" sz="1400" dirty="0"/>
              <a:t> </a:t>
            </a:r>
            <a:r>
              <a:rPr lang="es-CL" sz="1400" dirty="0" err="1"/>
              <a:t>veg</a:t>
            </a:r>
            <a:endParaRPr lang="es-CL" sz="1400" dirty="0"/>
          </a:p>
        </p:txBody>
      </p:sp>
      <p:sp>
        <p:nvSpPr>
          <p:cNvPr id="32" name="Rectangle 31"/>
          <p:cNvSpPr/>
          <p:nvPr/>
        </p:nvSpPr>
        <p:spPr>
          <a:xfrm>
            <a:off x="4143662" y="6443002"/>
            <a:ext cx="360931" cy="2596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33" name="TextBox 32"/>
          <p:cNvSpPr txBox="1"/>
          <p:nvPr/>
        </p:nvSpPr>
        <p:spPr>
          <a:xfrm>
            <a:off x="4504593" y="6373819"/>
            <a:ext cx="766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Foam</a:t>
            </a:r>
            <a:endParaRPr lang="es-CL" sz="1400" dirty="0"/>
          </a:p>
        </p:txBody>
      </p:sp>
      <p:sp>
        <p:nvSpPr>
          <p:cNvPr id="34" name="Rectangle 33"/>
          <p:cNvSpPr/>
          <p:nvPr/>
        </p:nvSpPr>
        <p:spPr>
          <a:xfrm>
            <a:off x="5417236" y="6438129"/>
            <a:ext cx="360931" cy="25961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35" name="TextBox 34"/>
          <p:cNvSpPr txBox="1"/>
          <p:nvPr/>
        </p:nvSpPr>
        <p:spPr>
          <a:xfrm>
            <a:off x="5743067" y="6280326"/>
            <a:ext cx="7666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Green </a:t>
            </a:r>
            <a:r>
              <a:rPr lang="es-CL" sz="1400" dirty="0" err="1"/>
              <a:t>Algae</a:t>
            </a:r>
            <a:endParaRPr lang="es-CL" sz="1400" dirty="0"/>
          </a:p>
        </p:txBody>
      </p:sp>
    </p:spTree>
    <p:extLst>
      <p:ext uri="{BB962C8B-B14F-4D97-AF65-F5344CB8AC3E}">
        <p14:creationId xmlns:p14="http://schemas.microsoft.com/office/powerpoint/2010/main" val="2683396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6099" y="3095256"/>
            <a:ext cx="5198607" cy="29242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78167" y="3082926"/>
            <a:ext cx="5242444" cy="29488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78167" y="98424"/>
            <a:ext cx="5237071" cy="294585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6100" y="109242"/>
            <a:ext cx="5198607" cy="292421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98001" y="324772"/>
            <a:ext cx="923150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L" sz="1600" dirty="0"/>
              <a:t>Original </a:t>
            </a:r>
            <a:r>
              <a:rPr lang="es-CL" sz="1600" dirty="0" err="1"/>
              <a:t>Drone</a:t>
            </a:r>
            <a:r>
              <a:rPr lang="es-CL" sz="1600" dirty="0"/>
              <a:t> </a:t>
            </a:r>
            <a:r>
              <a:rPr lang="es-CL" sz="1600" dirty="0" err="1"/>
              <a:t>image</a:t>
            </a:r>
            <a:r>
              <a:rPr lang="es-CL" sz="1600" dirty="0"/>
              <a:t>: Niebla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984447" y="247828"/>
            <a:ext cx="148470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CL" dirty="0"/>
              <a:t>KD </a:t>
            </a:r>
            <a:r>
              <a:rPr lang="es-CL" dirty="0" err="1"/>
              <a:t>Algorithm</a:t>
            </a:r>
            <a:r>
              <a:rPr lang="es-CL" dirty="0"/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13014" y="3479518"/>
            <a:ext cx="160422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CL" dirty="0" err="1"/>
              <a:t>Random</a:t>
            </a:r>
            <a:r>
              <a:rPr lang="es-CL" dirty="0"/>
              <a:t> </a:t>
            </a:r>
            <a:r>
              <a:rPr lang="es-CL" dirty="0" err="1"/>
              <a:t>Forest</a:t>
            </a:r>
            <a:endParaRPr lang="es-CL" dirty="0"/>
          </a:p>
        </p:txBody>
      </p:sp>
      <p:sp>
        <p:nvSpPr>
          <p:cNvPr id="12" name="TextBox 11"/>
          <p:cNvSpPr txBox="1"/>
          <p:nvPr/>
        </p:nvSpPr>
        <p:spPr>
          <a:xfrm>
            <a:off x="10163292" y="3488202"/>
            <a:ext cx="67614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CL" dirty="0"/>
              <a:t>CART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944977" y="6051200"/>
            <a:ext cx="360931" cy="25961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14" name="TextBox 13"/>
          <p:cNvSpPr txBox="1"/>
          <p:nvPr/>
        </p:nvSpPr>
        <p:spPr>
          <a:xfrm>
            <a:off x="3305908" y="6001119"/>
            <a:ext cx="766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Kelp</a:t>
            </a:r>
            <a:endParaRPr lang="es-CL" sz="1400" dirty="0"/>
          </a:p>
        </p:txBody>
      </p:sp>
      <p:cxnSp>
        <p:nvCxnSpPr>
          <p:cNvPr id="16" name="Straight Arrow Connector 15"/>
          <p:cNvCxnSpPr>
            <a:endCxn id="18" idx="1"/>
          </p:cNvCxnSpPr>
          <p:nvPr/>
        </p:nvCxnSpPr>
        <p:spPr>
          <a:xfrm flipV="1">
            <a:off x="8434699" y="1602425"/>
            <a:ext cx="1295263" cy="1152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9729962" y="1417759"/>
            <a:ext cx="64376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CL" dirty="0" err="1"/>
              <a:t>Kelp</a:t>
            </a:r>
            <a:r>
              <a:rPr lang="es-CL" dirty="0"/>
              <a:t>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01652" y="6185343"/>
            <a:ext cx="2543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Symbology</a:t>
            </a:r>
            <a:r>
              <a:rPr lang="en-GB" dirty="0"/>
              <a:t> RF and CART: 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143662" y="6056073"/>
            <a:ext cx="360931" cy="25961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21" name="TextBox 20"/>
          <p:cNvSpPr txBox="1"/>
          <p:nvPr/>
        </p:nvSpPr>
        <p:spPr>
          <a:xfrm>
            <a:off x="4504593" y="5986890"/>
            <a:ext cx="766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Ocean</a:t>
            </a:r>
            <a:endParaRPr lang="es-CL" sz="1400" dirty="0"/>
          </a:p>
        </p:txBody>
      </p:sp>
      <p:sp>
        <p:nvSpPr>
          <p:cNvPr id="22" name="Rectangle 21"/>
          <p:cNvSpPr/>
          <p:nvPr/>
        </p:nvSpPr>
        <p:spPr>
          <a:xfrm>
            <a:off x="5417236" y="6051200"/>
            <a:ext cx="360931" cy="25961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23" name="TextBox 22"/>
          <p:cNvSpPr txBox="1"/>
          <p:nvPr/>
        </p:nvSpPr>
        <p:spPr>
          <a:xfrm>
            <a:off x="5765480" y="5996339"/>
            <a:ext cx="766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Coast</a:t>
            </a:r>
            <a:endParaRPr lang="es-CL" sz="1400" dirty="0"/>
          </a:p>
        </p:txBody>
      </p:sp>
      <p:sp>
        <p:nvSpPr>
          <p:cNvPr id="30" name="Rectangle 29"/>
          <p:cNvSpPr/>
          <p:nvPr/>
        </p:nvSpPr>
        <p:spPr>
          <a:xfrm>
            <a:off x="2944977" y="6438129"/>
            <a:ext cx="360931" cy="259611"/>
          </a:xfrm>
          <a:prstGeom prst="rect">
            <a:avLst/>
          </a:prstGeom>
          <a:solidFill>
            <a:srgbClr val="FFB9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31" name="TextBox 30"/>
          <p:cNvSpPr txBox="1"/>
          <p:nvPr/>
        </p:nvSpPr>
        <p:spPr>
          <a:xfrm>
            <a:off x="3305908" y="6388048"/>
            <a:ext cx="8377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Land</a:t>
            </a:r>
            <a:r>
              <a:rPr lang="es-CL" sz="1400" dirty="0"/>
              <a:t> </a:t>
            </a:r>
            <a:r>
              <a:rPr lang="es-CL" sz="1400" dirty="0" err="1"/>
              <a:t>veg</a:t>
            </a:r>
            <a:endParaRPr lang="es-CL" sz="1400" dirty="0"/>
          </a:p>
        </p:txBody>
      </p:sp>
      <p:sp>
        <p:nvSpPr>
          <p:cNvPr id="32" name="Rectangle 31"/>
          <p:cNvSpPr/>
          <p:nvPr/>
        </p:nvSpPr>
        <p:spPr>
          <a:xfrm>
            <a:off x="4143662" y="6443002"/>
            <a:ext cx="360931" cy="2596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33" name="TextBox 32"/>
          <p:cNvSpPr txBox="1"/>
          <p:nvPr/>
        </p:nvSpPr>
        <p:spPr>
          <a:xfrm>
            <a:off x="4504593" y="6373819"/>
            <a:ext cx="766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Foam</a:t>
            </a:r>
            <a:endParaRPr lang="es-CL" sz="1400" dirty="0"/>
          </a:p>
        </p:txBody>
      </p:sp>
      <p:sp>
        <p:nvSpPr>
          <p:cNvPr id="34" name="Rectangle 33"/>
          <p:cNvSpPr/>
          <p:nvPr/>
        </p:nvSpPr>
        <p:spPr>
          <a:xfrm>
            <a:off x="5417236" y="6438129"/>
            <a:ext cx="360931" cy="25961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35" name="TextBox 34"/>
          <p:cNvSpPr txBox="1"/>
          <p:nvPr/>
        </p:nvSpPr>
        <p:spPr>
          <a:xfrm>
            <a:off x="5743067" y="6280326"/>
            <a:ext cx="7666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Green </a:t>
            </a:r>
            <a:r>
              <a:rPr lang="es-CL" sz="1400" dirty="0" err="1"/>
              <a:t>Algae</a:t>
            </a:r>
            <a:endParaRPr lang="es-CL" sz="1400" dirty="0"/>
          </a:p>
        </p:txBody>
      </p:sp>
      <p:sp>
        <p:nvSpPr>
          <p:cNvPr id="28" name="Rectangle 27"/>
          <p:cNvSpPr/>
          <p:nvPr/>
        </p:nvSpPr>
        <p:spPr>
          <a:xfrm>
            <a:off x="6737561" y="6068731"/>
            <a:ext cx="360931" cy="25961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29" name="TextBox 28"/>
          <p:cNvSpPr txBox="1"/>
          <p:nvPr/>
        </p:nvSpPr>
        <p:spPr>
          <a:xfrm>
            <a:off x="7085805" y="6013870"/>
            <a:ext cx="1297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Organic</a:t>
            </a:r>
            <a:r>
              <a:rPr lang="es-CL" sz="1400" dirty="0"/>
              <a:t> </a:t>
            </a:r>
            <a:r>
              <a:rPr lang="es-CL" sz="1400" dirty="0" err="1"/>
              <a:t>water</a:t>
            </a:r>
            <a:endParaRPr lang="es-CL" sz="1400" dirty="0"/>
          </a:p>
        </p:txBody>
      </p:sp>
      <p:sp>
        <p:nvSpPr>
          <p:cNvPr id="36" name="Rectangle 35"/>
          <p:cNvSpPr/>
          <p:nvPr/>
        </p:nvSpPr>
        <p:spPr>
          <a:xfrm>
            <a:off x="6737561" y="6455660"/>
            <a:ext cx="360931" cy="25961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37" name="TextBox 36"/>
          <p:cNvSpPr txBox="1"/>
          <p:nvPr/>
        </p:nvSpPr>
        <p:spPr>
          <a:xfrm>
            <a:off x="7099058" y="6455660"/>
            <a:ext cx="12187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River</a:t>
            </a:r>
            <a:r>
              <a:rPr lang="es-CL" sz="1400" dirty="0"/>
              <a:t> </a:t>
            </a:r>
            <a:r>
              <a:rPr lang="es-CL" sz="1400" dirty="0" err="1"/>
              <a:t>Grass</a:t>
            </a:r>
            <a:endParaRPr lang="es-CL" sz="1400" dirty="0"/>
          </a:p>
        </p:txBody>
      </p:sp>
    </p:spTree>
    <p:extLst>
      <p:ext uri="{BB962C8B-B14F-4D97-AF65-F5344CB8AC3E}">
        <p14:creationId xmlns:p14="http://schemas.microsoft.com/office/powerpoint/2010/main" val="1048386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59089" y="3089620"/>
            <a:ext cx="5239230" cy="294706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6100" y="3092075"/>
            <a:ext cx="5230895" cy="294237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78166" y="98424"/>
            <a:ext cx="5220153" cy="293633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6100" y="98424"/>
            <a:ext cx="5224350" cy="293869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98001" y="324772"/>
            <a:ext cx="923150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L" sz="1600" dirty="0"/>
              <a:t>Original </a:t>
            </a:r>
            <a:r>
              <a:rPr lang="es-CL" sz="1600" dirty="0" err="1"/>
              <a:t>Drone</a:t>
            </a:r>
            <a:r>
              <a:rPr lang="es-CL" sz="1600" dirty="0"/>
              <a:t> </a:t>
            </a:r>
            <a:r>
              <a:rPr lang="es-CL" sz="1600" dirty="0" err="1"/>
              <a:t>image</a:t>
            </a:r>
            <a:r>
              <a:rPr lang="es-CL" sz="1600" dirty="0"/>
              <a:t>: Punta Carrera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984447" y="247828"/>
            <a:ext cx="148470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CL" dirty="0"/>
              <a:t>KD </a:t>
            </a:r>
            <a:r>
              <a:rPr lang="es-CL" dirty="0" err="1"/>
              <a:t>Algorithm</a:t>
            </a:r>
            <a:r>
              <a:rPr lang="es-CL" dirty="0"/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98001" y="3741984"/>
            <a:ext cx="160422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CL" dirty="0" err="1"/>
              <a:t>Random</a:t>
            </a:r>
            <a:r>
              <a:rPr lang="es-CL" dirty="0"/>
              <a:t> </a:t>
            </a:r>
            <a:r>
              <a:rPr lang="es-CL" dirty="0" err="1"/>
              <a:t>Forest</a:t>
            </a:r>
            <a:endParaRPr lang="es-CL" dirty="0"/>
          </a:p>
        </p:txBody>
      </p:sp>
      <p:sp>
        <p:nvSpPr>
          <p:cNvPr id="12" name="TextBox 11"/>
          <p:cNvSpPr txBox="1"/>
          <p:nvPr/>
        </p:nvSpPr>
        <p:spPr>
          <a:xfrm>
            <a:off x="6126411" y="3874228"/>
            <a:ext cx="67614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CL" dirty="0"/>
              <a:t>CART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944977" y="6051200"/>
            <a:ext cx="360931" cy="25961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14" name="TextBox 13"/>
          <p:cNvSpPr txBox="1"/>
          <p:nvPr/>
        </p:nvSpPr>
        <p:spPr>
          <a:xfrm>
            <a:off x="3305908" y="6001119"/>
            <a:ext cx="766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Kelp</a:t>
            </a:r>
            <a:endParaRPr lang="es-CL" sz="1400" dirty="0"/>
          </a:p>
        </p:txBody>
      </p:sp>
      <p:cxnSp>
        <p:nvCxnSpPr>
          <p:cNvPr id="16" name="Straight Arrow Connector 15"/>
          <p:cNvCxnSpPr>
            <a:endCxn id="18" idx="1"/>
          </p:cNvCxnSpPr>
          <p:nvPr/>
        </p:nvCxnSpPr>
        <p:spPr>
          <a:xfrm>
            <a:off x="8644467" y="1417759"/>
            <a:ext cx="1085495" cy="18466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9729962" y="1417759"/>
            <a:ext cx="64376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CL" dirty="0" err="1"/>
              <a:t>Kelp</a:t>
            </a:r>
            <a:r>
              <a:rPr lang="es-CL" dirty="0"/>
              <a:t>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01652" y="6185343"/>
            <a:ext cx="2543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Symbology</a:t>
            </a:r>
            <a:r>
              <a:rPr lang="en-GB" dirty="0"/>
              <a:t> RF and CART: 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143662" y="6056073"/>
            <a:ext cx="360931" cy="25961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21" name="TextBox 20"/>
          <p:cNvSpPr txBox="1"/>
          <p:nvPr/>
        </p:nvSpPr>
        <p:spPr>
          <a:xfrm>
            <a:off x="4504593" y="5986890"/>
            <a:ext cx="766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Ocean</a:t>
            </a:r>
            <a:endParaRPr lang="es-CL" sz="1400" dirty="0"/>
          </a:p>
        </p:txBody>
      </p:sp>
      <p:sp>
        <p:nvSpPr>
          <p:cNvPr id="22" name="Rectangle 21"/>
          <p:cNvSpPr/>
          <p:nvPr/>
        </p:nvSpPr>
        <p:spPr>
          <a:xfrm>
            <a:off x="5417236" y="6051200"/>
            <a:ext cx="360931" cy="25961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23" name="TextBox 22"/>
          <p:cNvSpPr txBox="1"/>
          <p:nvPr/>
        </p:nvSpPr>
        <p:spPr>
          <a:xfrm>
            <a:off x="5765480" y="5996339"/>
            <a:ext cx="766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Coast</a:t>
            </a:r>
            <a:endParaRPr lang="es-CL" sz="1400" dirty="0"/>
          </a:p>
        </p:txBody>
      </p:sp>
      <p:sp>
        <p:nvSpPr>
          <p:cNvPr id="30" name="Rectangle 29"/>
          <p:cNvSpPr/>
          <p:nvPr/>
        </p:nvSpPr>
        <p:spPr>
          <a:xfrm>
            <a:off x="2944977" y="6438129"/>
            <a:ext cx="360931" cy="259611"/>
          </a:xfrm>
          <a:prstGeom prst="rect">
            <a:avLst/>
          </a:prstGeom>
          <a:solidFill>
            <a:srgbClr val="FFB9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31" name="TextBox 30"/>
          <p:cNvSpPr txBox="1"/>
          <p:nvPr/>
        </p:nvSpPr>
        <p:spPr>
          <a:xfrm>
            <a:off x="3305908" y="6388048"/>
            <a:ext cx="8377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Land</a:t>
            </a:r>
            <a:r>
              <a:rPr lang="es-CL" sz="1400" dirty="0"/>
              <a:t> </a:t>
            </a:r>
            <a:r>
              <a:rPr lang="es-CL" sz="1400" dirty="0" err="1"/>
              <a:t>veg</a:t>
            </a:r>
            <a:endParaRPr lang="es-CL" sz="1400" dirty="0"/>
          </a:p>
        </p:txBody>
      </p:sp>
      <p:sp>
        <p:nvSpPr>
          <p:cNvPr id="32" name="Rectangle 31"/>
          <p:cNvSpPr/>
          <p:nvPr/>
        </p:nvSpPr>
        <p:spPr>
          <a:xfrm>
            <a:off x="4143662" y="6443002"/>
            <a:ext cx="360931" cy="2596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33" name="TextBox 32"/>
          <p:cNvSpPr txBox="1"/>
          <p:nvPr/>
        </p:nvSpPr>
        <p:spPr>
          <a:xfrm>
            <a:off x="4504593" y="6373819"/>
            <a:ext cx="766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Foam</a:t>
            </a:r>
            <a:endParaRPr lang="es-CL" sz="1400" dirty="0"/>
          </a:p>
        </p:txBody>
      </p:sp>
      <p:sp>
        <p:nvSpPr>
          <p:cNvPr id="34" name="Rectangle 33"/>
          <p:cNvSpPr/>
          <p:nvPr/>
        </p:nvSpPr>
        <p:spPr>
          <a:xfrm>
            <a:off x="5417236" y="6438129"/>
            <a:ext cx="360931" cy="25961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35" name="TextBox 34"/>
          <p:cNvSpPr txBox="1"/>
          <p:nvPr/>
        </p:nvSpPr>
        <p:spPr>
          <a:xfrm>
            <a:off x="5743067" y="6280326"/>
            <a:ext cx="7666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Green </a:t>
            </a:r>
            <a:r>
              <a:rPr lang="es-CL" sz="1400" dirty="0" err="1"/>
              <a:t>Algae</a:t>
            </a:r>
            <a:endParaRPr lang="es-CL" sz="1400" dirty="0"/>
          </a:p>
        </p:txBody>
      </p:sp>
      <p:sp>
        <p:nvSpPr>
          <p:cNvPr id="28" name="Rectangle 27"/>
          <p:cNvSpPr/>
          <p:nvPr/>
        </p:nvSpPr>
        <p:spPr>
          <a:xfrm>
            <a:off x="6737561" y="6068731"/>
            <a:ext cx="360931" cy="25961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29" name="TextBox 28"/>
          <p:cNvSpPr txBox="1"/>
          <p:nvPr/>
        </p:nvSpPr>
        <p:spPr>
          <a:xfrm>
            <a:off x="7085805" y="6013870"/>
            <a:ext cx="1297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Organic</a:t>
            </a:r>
            <a:r>
              <a:rPr lang="es-CL" sz="1400" dirty="0"/>
              <a:t> </a:t>
            </a:r>
            <a:r>
              <a:rPr lang="es-CL" sz="1400" dirty="0" err="1"/>
              <a:t>water</a:t>
            </a:r>
            <a:endParaRPr lang="es-CL" sz="1400" dirty="0"/>
          </a:p>
        </p:txBody>
      </p:sp>
      <p:sp>
        <p:nvSpPr>
          <p:cNvPr id="36" name="Rectangle 35"/>
          <p:cNvSpPr/>
          <p:nvPr/>
        </p:nvSpPr>
        <p:spPr>
          <a:xfrm>
            <a:off x="6737561" y="6455660"/>
            <a:ext cx="360931" cy="25961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37" name="TextBox 36"/>
          <p:cNvSpPr txBox="1"/>
          <p:nvPr/>
        </p:nvSpPr>
        <p:spPr>
          <a:xfrm>
            <a:off x="7099058" y="6455660"/>
            <a:ext cx="12187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River</a:t>
            </a:r>
            <a:r>
              <a:rPr lang="es-CL" sz="1400" dirty="0"/>
              <a:t> </a:t>
            </a:r>
            <a:r>
              <a:rPr lang="es-CL" sz="1400" dirty="0" err="1"/>
              <a:t>Grass</a:t>
            </a:r>
            <a:endParaRPr lang="es-CL" sz="1400" dirty="0"/>
          </a:p>
        </p:txBody>
      </p:sp>
    </p:spTree>
    <p:extLst>
      <p:ext uri="{BB962C8B-B14F-4D97-AF65-F5344CB8AC3E}">
        <p14:creationId xmlns:p14="http://schemas.microsoft.com/office/powerpoint/2010/main" val="4239753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78167" y="3101069"/>
            <a:ext cx="5143833" cy="2893406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9993" y="3109197"/>
            <a:ext cx="5173451" cy="29100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78168" y="106380"/>
            <a:ext cx="5204356" cy="29274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9994" y="123763"/>
            <a:ext cx="5173451" cy="291006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8066" y="1541051"/>
            <a:ext cx="1027599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L" sz="1600" dirty="0"/>
              <a:t>Original </a:t>
            </a:r>
            <a:r>
              <a:rPr lang="es-CL" sz="1600" dirty="0" err="1"/>
              <a:t>Drone</a:t>
            </a:r>
            <a:r>
              <a:rPr lang="es-CL" sz="1600" dirty="0"/>
              <a:t> </a:t>
            </a:r>
            <a:r>
              <a:rPr lang="es-CL" sz="1600" dirty="0" err="1"/>
              <a:t>image</a:t>
            </a:r>
            <a:r>
              <a:rPr lang="es-CL" sz="1600" dirty="0"/>
              <a:t>: </a:t>
            </a:r>
            <a:r>
              <a:rPr lang="es-CL" sz="1600" dirty="0" err="1"/>
              <a:t>Chabunco</a:t>
            </a:r>
            <a:endParaRPr lang="es-CL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5881517" y="1796842"/>
            <a:ext cx="148470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CL" dirty="0"/>
              <a:t>KD </a:t>
            </a:r>
            <a:r>
              <a:rPr lang="es-CL" dirty="0" err="1"/>
              <a:t>Algorithm</a:t>
            </a:r>
            <a:r>
              <a:rPr lang="es-CL" dirty="0"/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8066" y="5400451"/>
            <a:ext cx="160422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CL" dirty="0" err="1"/>
              <a:t>Random</a:t>
            </a:r>
            <a:r>
              <a:rPr lang="es-CL" dirty="0"/>
              <a:t> </a:t>
            </a:r>
            <a:r>
              <a:rPr lang="es-CL" dirty="0" err="1"/>
              <a:t>Forest</a:t>
            </a:r>
            <a:endParaRPr lang="es-CL" dirty="0"/>
          </a:p>
        </p:txBody>
      </p:sp>
      <p:sp>
        <p:nvSpPr>
          <p:cNvPr id="12" name="TextBox 11"/>
          <p:cNvSpPr txBox="1"/>
          <p:nvPr/>
        </p:nvSpPr>
        <p:spPr>
          <a:xfrm>
            <a:off x="6061414" y="5127577"/>
            <a:ext cx="67614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CL" dirty="0"/>
              <a:t>CART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944977" y="6051200"/>
            <a:ext cx="360931" cy="25961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14" name="TextBox 13"/>
          <p:cNvSpPr txBox="1"/>
          <p:nvPr/>
        </p:nvSpPr>
        <p:spPr>
          <a:xfrm>
            <a:off x="3305908" y="6001119"/>
            <a:ext cx="766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Kelp</a:t>
            </a:r>
            <a:endParaRPr lang="es-CL" sz="1400" dirty="0"/>
          </a:p>
        </p:txBody>
      </p:sp>
      <p:cxnSp>
        <p:nvCxnSpPr>
          <p:cNvPr id="16" name="Straight Arrow Connector 15"/>
          <p:cNvCxnSpPr>
            <a:stCxn id="18" idx="3"/>
          </p:cNvCxnSpPr>
          <p:nvPr/>
        </p:nvCxnSpPr>
        <p:spPr>
          <a:xfrm flipV="1">
            <a:off x="7791032" y="2418739"/>
            <a:ext cx="1524000" cy="19953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147266" y="2433603"/>
            <a:ext cx="64376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CL" dirty="0" err="1"/>
              <a:t>Kelp</a:t>
            </a:r>
            <a:r>
              <a:rPr lang="es-CL" dirty="0"/>
              <a:t>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01652" y="6185343"/>
            <a:ext cx="2543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Symbology</a:t>
            </a:r>
            <a:r>
              <a:rPr lang="en-GB" dirty="0"/>
              <a:t> RF and CART: 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143662" y="6056073"/>
            <a:ext cx="360931" cy="25961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21" name="TextBox 20"/>
          <p:cNvSpPr txBox="1"/>
          <p:nvPr/>
        </p:nvSpPr>
        <p:spPr>
          <a:xfrm>
            <a:off x="4504593" y="5986890"/>
            <a:ext cx="766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Ocean</a:t>
            </a:r>
            <a:endParaRPr lang="es-CL" sz="1400" dirty="0"/>
          </a:p>
        </p:txBody>
      </p:sp>
      <p:sp>
        <p:nvSpPr>
          <p:cNvPr id="22" name="Rectangle 21"/>
          <p:cNvSpPr/>
          <p:nvPr/>
        </p:nvSpPr>
        <p:spPr>
          <a:xfrm>
            <a:off x="5417236" y="6051200"/>
            <a:ext cx="360931" cy="25961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23" name="TextBox 22"/>
          <p:cNvSpPr txBox="1"/>
          <p:nvPr/>
        </p:nvSpPr>
        <p:spPr>
          <a:xfrm>
            <a:off x="5765480" y="5996339"/>
            <a:ext cx="766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Coast</a:t>
            </a:r>
            <a:endParaRPr lang="es-CL" sz="1400" dirty="0"/>
          </a:p>
        </p:txBody>
      </p:sp>
      <p:sp>
        <p:nvSpPr>
          <p:cNvPr id="30" name="Rectangle 29"/>
          <p:cNvSpPr/>
          <p:nvPr/>
        </p:nvSpPr>
        <p:spPr>
          <a:xfrm>
            <a:off x="2944977" y="6438129"/>
            <a:ext cx="360931" cy="259611"/>
          </a:xfrm>
          <a:prstGeom prst="rect">
            <a:avLst/>
          </a:prstGeom>
          <a:solidFill>
            <a:srgbClr val="FFB9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31" name="TextBox 30"/>
          <p:cNvSpPr txBox="1"/>
          <p:nvPr/>
        </p:nvSpPr>
        <p:spPr>
          <a:xfrm>
            <a:off x="3305908" y="6388048"/>
            <a:ext cx="8377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Land</a:t>
            </a:r>
            <a:r>
              <a:rPr lang="es-CL" sz="1400" dirty="0"/>
              <a:t> </a:t>
            </a:r>
            <a:r>
              <a:rPr lang="es-CL" sz="1400" dirty="0" err="1"/>
              <a:t>veg</a:t>
            </a:r>
            <a:endParaRPr lang="es-CL" sz="1400" dirty="0"/>
          </a:p>
        </p:txBody>
      </p:sp>
      <p:sp>
        <p:nvSpPr>
          <p:cNvPr id="32" name="Rectangle 31"/>
          <p:cNvSpPr/>
          <p:nvPr/>
        </p:nvSpPr>
        <p:spPr>
          <a:xfrm>
            <a:off x="4143662" y="6443002"/>
            <a:ext cx="360931" cy="2596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33" name="TextBox 32"/>
          <p:cNvSpPr txBox="1"/>
          <p:nvPr/>
        </p:nvSpPr>
        <p:spPr>
          <a:xfrm>
            <a:off x="4504593" y="6373819"/>
            <a:ext cx="766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Foam</a:t>
            </a:r>
            <a:endParaRPr lang="es-CL" sz="1400" dirty="0"/>
          </a:p>
        </p:txBody>
      </p:sp>
      <p:sp>
        <p:nvSpPr>
          <p:cNvPr id="34" name="Rectangle 33"/>
          <p:cNvSpPr/>
          <p:nvPr/>
        </p:nvSpPr>
        <p:spPr>
          <a:xfrm>
            <a:off x="5417236" y="6438129"/>
            <a:ext cx="360931" cy="25961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35" name="TextBox 34"/>
          <p:cNvSpPr txBox="1"/>
          <p:nvPr/>
        </p:nvSpPr>
        <p:spPr>
          <a:xfrm>
            <a:off x="5743067" y="6280326"/>
            <a:ext cx="7666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Green </a:t>
            </a:r>
            <a:r>
              <a:rPr lang="es-CL" sz="1400" dirty="0" err="1"/>
              <a:t>Algae</a:t>
            </a:r>
            <a:endParaRPr lang="es-CL" sz="1400" dirty="0"/>
          </a:p>
        </p:txBody>
      </p:sp>
      <p:sp>
        <p:nvSpPr>
          <p:cNvPr id="28" name="Rectangle 27"/>
          <p:cNvSpPr/>
          <p:nvPr/>
        </p:nvSpPr>
        <p:spPr>
          <a:xfrm>
            <a:off x="6737561" y="6068731"/>
            <a:ext cx="360931" cy="25961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29" name="TextBox 28"/>
          <p:cNvSpPr txBox="1"/>
          <p:nvPr/>
        </p:nvSpPr>
        <p:spPr>
          <a:xfrm>
            <a:off x="7085805" y="6013870"/>
            <a:ext cx="1297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Organic</a:t>
            </a:r>
            <a:r>
              <a:rPr lang="es-CL" sz="1400" dirty="0"/>
              <a:t> </a:t>
            </a:r>
            <a:r>
              <a:rPr lang="es-CL" sz="1400" dirty="0" err="1"/>
              <a:t>water</a:t>
            </a:r>
            <a:endParaRPr lang="es-CL" sz="1400" dirty="0"/>
          </a:p>
        </p:txBody>
      </p:sp>
      <p:sp>
        <p:nvSpPr>
          <p:cNvPr id="36" name="Rectangle 35"/>
          <p:cNvSpPr/>
          <p:nvPr/>
        </p:nvSpPr>
        <p:spPr>
          <a:xfrm>
            <a:off x="6737561" y="6455660"/>
            <a:ext cx="360931" cy="25961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400"/>
          </a:p>
        </p:txBody>
      </p:sp>
      <p:sp>
        <p:nvSpPr>
          <p:cNvPr id="37" name="TextBox 36"/>
          <p:cNvSpPr txBox="1"/>
          <p:nvPr/>
        </p:nvSpPr>
        <p:spPr>
          <a:xfrm>
            <a:off x="7099058" y="6455660"/>
            <a:ext cx="12187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 err="1"/>
              <a:t>River</a:t>
            </a:r>
            <a:r>
              <a:rPr lang="es-CL" sz="1400" dirty="0"/>
              <a:t> </a:t>
            </a:r>
            <a:r>
              <a:rPr lang="es-CL" sz="1400" dirty="0" err="1"/>
              <a:t>Grass</a:t>
            </a:r>
            <a:endParaRPr lang="es-CL" sz="1400" dirty="0"/>
          </a:p>
        </p:txBody>
      </p:sp>
    </p:spTree>
    <p:extLst>
      <p:ext uri="{BB962C8B-B14F-4D97-AF65-F5344CB8AC3E}">
        <p14:creationId xmlns:p14="http://schemas.microsoft.com/office/powerpoint/2010/main" val="3723109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134</Words>
  <Application>Microsoft Office PowerPoint</Application>
  <PresentationFormat>Widescreen</PresentationFormat>
  <Paragraphs>66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AMS</dc:creator>
  <cp:lastModifiedBy>AMS</cp:lastModifiedBy>
  <cp:revision>9</cp:revision>
  <dcterms:created xsi:type="dcterms:W3CDTF">2020-01-16T21:55:34Z</dcterms:created>
  <dcterms:modified xsi:type="dcterms:W3CDTF">2020-01-21T18:12:35Z</dcterms:modified>
</cp:coreProperties>
</file>

<file path=docProps/thumbnail.jpeg>
</file>